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/>
    <p:restoredTop sz="94707"/>
  </p:normalViewPr>
  <p:slideViewPr>
    <p:cSldViewPr snapToGrid="0" snapToObjects="1">
      <p:cViewPr varScale="1">
        <p:scale>
          <a:sx n="148" d="100"/>
          <a:sy n="14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/>
              <a:t>Email </a:t>
            </a:r>
            <a:r>
              <a:rPr lang="en-US" dirty="0"/>
              <a:t>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1" y="210655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place your Government issued ID in the scanner below and then face the camera in order for the ID to be verified.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8021B-346E-D644-8988-85CFA671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46" y="2162704"/>
            <a:ext cx="2092589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49627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31080" y="989806"/>
            <a:ext cx="23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1901359"/>
          <a:ext cx="5536817" cy="233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6278880" y="1788160"/>
            <a:ext cx="554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949</Words>
  <Application>Microsoft Macintosh PowerPoint</Application>
  <PresentationFormat>Widescreen</PresentationFormat>
  <Paragraphs>183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13</cp:revision>
  <dcterms:created xsi:type="dcterms:W3CDTF">2018-10-27T10:03:10Z</dcterms:created>
  <dcterms:modified xsi:type="dcterms:W3CDTF">2018-10-27T13:54:40Z</dcterms:modified>
</cp:coreProperties>
</file>